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A929B9C-08AE-4226-BE23-EFAA4FB906EC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9347386-D411-4F06-985B-A820B0AAE4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Bbdi‡gkb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 wm‡÷gm I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g¨v‡bR‡g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‡›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Ui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SutonnyMJ" pitchFamily="2" charset="0"/>
              </a:rPr>
              <a:t>Dcv`vbmg~n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SutonnyMJ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</a:rPr>
              <a:t>Aa¨vq</a:t>
            </a:r>
            <a:r>
              <a:rPr lang="en-US" dirty="0" smtClean="0">
                <a:latin typeface="SutonnyMJ" pitchFamily="2" charset="0"/>
              </a:rPr>
              <a:t> :- 01</a:t>
            </a:r>
            <a:endParaRPr lang="en-US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>
                <a:latin typeface="SutonnyMJ" pitchFamily="2" charset="0"/>
              </a:rPr>
              <a:t>WvUv</a:t>
            </a:r>
            <a:r>
              <a:rPr lang="en-US" dirty="0" smtClean="0">
                <a:latin typeface="SutonnyMJ" pitchFamily="2" charset="0"/>
              </a:rPr>
              <a:t>:- †</a:t>
            </a:r>
            <a:r>
              <a:rPr lang="en-US" dirty="0" err="1" smtClean="0">
                <a:latin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</a:rPr>
              <a:t> e¨w³ , e¯‘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wel‡qi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bvgB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WvUv</a:t>
            </a:r>
            <a:r>
              <a:rPr lang="en-US" dirty="0" smtClean="0">
                <a:latin typeface="SutonnyMJ" pitchFamily="2" charset="0"/>
              </a:rPr>
              <a:t> </a:t>
            </a:r>
          </a:p>
          <a:p>
            <a:endParaRPr lang="en-US" dirty="0" smtClean="0">
              <a:latin typeface="SutonnyMJ" pitchFamily="2" charset="0"/>
            </a:endParaRPr>
          </a:p>
          <a:p>
            <a:r>
              <a:rPr lang="en-US" dirty="0" err="1" smtClean="0">
                <a:latin typeface="SutonnyMJ" pitchFamily="2" charset="0"/>
              </a:rPr>
              <a:t>Bbdi‡gkb</a:t>
            </a:r>
            <a:r>
              <a:rPr lang="en-US" dirty="0" smtClean="0">
                <a:latin typeface="SutonnyMJ" pitchFamily="2" charset="0"/>
              </a:rPr>
              <a:t>:- </a:t>
            </a:r>
            <a:r>
              <a:rPr lang="en-US" dirty="0" err="1" smtClean="0">
                <a:latin typeface="SutonnyMJ" pitchFamily="2" charset="0"/>
              </a:rPr>
              <a:t>msM„nxZ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WvUv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DcvË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cÖwµqvKi‡bi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cÖ‡qvRbg‡Zv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mvRv‡bv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A_©c~b</a:t>
            </a:r>
            <a:r>
              <a:rPr lang="en-US" dirty="0" smtClean="0">
                <a:latin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</a:rPr>
              <a:t>Ae¯’v‡K</a:t>
            </a:r>
            <a:r>
              <a:rPr lang="en-US" dirty="0" smtClean="0">
                <a:latin typeface="SutonnyMJ" pitchFamily="2" charset="0"/>
              </a:rPr>
              <a:t> Z_¨ </a:t>
            </a:r>
            <a:r>
              <a:rPr lang="en-US" dirty="0" err="1" smtClean="0">
                <a:latin typeface="SutonnyMJ" pitchFamily="2" charset="0"/>
              </a:rPr>
              <a:t>ev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Bbdi‡gkb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ejv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nq</a:t>
            </a:r>
            <a:r>
              <a:rPr lang="en-US" smtClean="0">
                <a:latin typeface="SutonnyMJ" pitchFamily="2" charset="0"/>
              </a:rPr>
              <a:t> | </a:t>
            </a:r>
            <a:endParaRPr lang="en-US" dirty="0" smtClean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381000"/>
          <a:ext cx="6248400" cy="4964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3124200"/>
              </a:tblGrid>
              <a:tr h="45357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SutonnyMJ" pitchFamily="2" charset="0"/>
                        </a:rPr>
                        <a:t>WvUv</a:t>
                      </a:r>
                      <a:endParaRPr lang="en-US" sz="24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SutonnyMJ" pitchFamily="2" charset="0"/>
                        </a:rPr>
                        <a:t>Bbdi‡gkb</a:t>
                      </a:r>
                      <a:endParaRPr lang="en-US" sz="2400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SutonnyMJ" pitchFamily="2" charset="0"/>
                        </a:rPr>
                        <a:t>†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Kv‡bv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e¨w³ , e¯‘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ev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wel‡qi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bvgB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SutonnyMJ" pitchFamily="2" charset="0"/>
                        </a:rPr>
                        <a:t>†</a:t>
                      </a:r>
                      <a:r>
                        <a:rPr lang="en-US" sz="1800" dirty="0" err="1" smtClean="0">
                          <a:latin typeface="SutonnyMJ" pitchFamily="2" charset="0"/>
                        </a:rPr>
                        <a:t>Kv‡bv</a:t>
                      </a:r>
                      <a:r>
                        <a:rPr lang="en-US" sz="18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welqe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¯‘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A_©c~Y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©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I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e¨env‡ii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Dc‡hvMx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Ae¯’v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wb‡`©k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K‡i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|</a:t>
                      </a:r>
                      <a:endParaRPr lang="en-US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cÖwµqvRvZ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Ae¯’v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_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v‡K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cÖwµqvRvZ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Ae¯’v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_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v‡K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 smtClean="0">
                        <a:latin typeface="SutonnyMJ" pitchFamily="2" charset="0"/>
                      </a:endParaRPr>
                    </a:p>
                    <a:p>
                      <a:endParaRPr lang="en-US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Øviv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†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Kv‡bv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welq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m¤ú‡K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©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c~Y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©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aviYv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cvIqv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hvq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bv</a:t>
                      </a:r>
                      <a:endParaRPr lang="en-US" sz="2000" baseline="0" dirty="0" smtClean="0">
                        <a:latin typeface="SutonnyMJ" pitchFamily="2" charset="0"/>
                      </a:endParaRPr>
                    </a:p>
                    <a:p>
                      <a:endParaRPr lang="en-US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Øviv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†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Kv‡bv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welq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m¤ú‡K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©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c~Y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©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aviYv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cvIqv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hvq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mywbw`©ófv‡e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mvRv‡bv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_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v‡K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me©`v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mywbw`©ófv‡e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mvRv‡bv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_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v‡K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GKK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fv‡e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Ae¯’vb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K‡i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mw¤§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wjZ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Ae¯’vq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K‡i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</a:tr>
              <a:tr h="453571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WvUv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†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Kv‡bv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wKQzi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Dci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wbf©i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K‡i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bv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SutonnyMJ" pitchFamily="2" charset="0"/>
                        </a:rPr>
                        <a:t>Bbdi‡gkb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me©`v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dirty="0" err="1" smtClean="0">
                          <a:latin typeface="SutonnyMJ" pitchFamily="2" charset="0"/>
                        </a:rPr>
                        <a:t>WvUvi</a:t>
                      </a:r>
                      <a:r>
                        <a:rPr lang="en-US" sz="200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Dci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SutonnyMJ" pitchFamily="2" charset="0"/>
                        </a:rPr>
                        <a:t>wbf©ikxj</a:t>
                      </a:r>
                      <a:r>
                        <a:rPr lang="en-US" sz="2000" baseline="0" dirty="0" smtClean="0">
                          <a:latin typeface="SutonnyMJ" pitchFamily="2" charset="0"/>
                        </a:rPr>
                        <a:t> </a:t>
                      </a:r>
                      <a:endParaRPr lang="en-US" sz="2000" dirty="0">
                        <a:latin typeface="SutonnyMJ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utonnyMJ" pitchFamily="2" charset="0"/>
              </a:rPr>
              <a:t>1.1 wm‡÷g </a:t>
            </a:r>
            <a:r>
              <a:rPr lang="en-US" dirty="0" err="1" smtClean="0">
                <a:latin typeface="SutonnyMJ" pitchFamily="2" charset="0"/>
              </a:rPr>
              <a:t>Ges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Bbdi‡gkb</a:t>
            </a:r>
            <a:r>
              <a:rPr lang="en-US" dirty="0" smtClean="0">
                <a:latin typeface="SutonnyMJ" pitchFamily="2" charset="0"/>
              </a:rPr>
              <a:t> wm‡÷g</a:t>
            </a:r>
            <a:endParaRPr lang="en-US" dirty="0">
              <a:latin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>
                <a:latin typeface="SutonnyMJ" pitchFamily="2" charset="0"/>
              </a:rPr>
              <a:t>wm‡÷g : </a:t>
            </a:r>
            <a:r>
              <a:rPr lang="en-US" dirty="0" smtClean="0">
                <a:latin typeface="SutonnyMJ" pitchFamily="2" charset="0"/>
              </a:rPr>
              <a:t>wm‡÷g </a:t>
            </a:r>
            <a:r>
              <a:rPr lang="en-US" dirty="0" err="1" smtClean="0">
                <a:latin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Bs‡iwR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kã</a:t>
            </a:r>
            <a:r>
              <a:rPr lang="en-US" dirty="0" smtClean="0">
                <a:latin typeface="SutonnyMJ" pitchFamily="2" charset="0"/>
              </a:rPr>
              <a:t> , </a:t>
            </a:r>
            <a:r>
              <a:rPr lang="en-US" dirty="0" err="1" smtClean="0">
                <a:latin typeface="SutonnyMJ" pitchFamily="2" charset="0"/>
              </a:rPr>
              <a:t>hvi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evsjv</a:t>
            </a:r>
            <a:r>
              <a:rPr lang="en-US" dirty="0" smtClean="0">
                <a:latin typeface="SutonnyMJ" pitchFamily="2" charset="0"/>
              </a:rPr>
              <a:t> A_© </a:t>
            </a:r>
            <a:r>
              <a:rPr lang="en-US" dirty="0" err="1" smtClean="0">
                <a:latin typeface="SutonnyMJ" pitchFamily="2" charset="0"/>
              </a:rPr>
              <a:t>c×wZ</a:t>
            </a:r>
            <a:r>
              <a:rPr lang="en-US" dirty="0" smtClean="0">
                <a:latin typeface="SutonnyMJ" pitchFamily="2" charset="0"/>
              </a:rPr>
              <a:t> | </a:t>
            </a:r>
            <a:r>
              <a:rPr lang="en-US" dirty="0" smtClean="0">
                <a:latin typeface="+mj-lt"/>
              </a:rPr>
              <a:t>System </a:t>
            </a:r>
            <a:r>
              <a:rPr lang="en-US" dirty="0" err="1" smtClean="0">
                <a:latin typeface="SutonnyMJ" pitchFamily="2" charset="0"/>
              </a:rPr>
              <a:t>kãwU</a:t>
            </a:r>
            <a:r>
              <a:rPr lang="en-US" dirty="0" smtClean="0">
                <a:latin typeface="+mj-lt"/>
              </a:rPr>
              <a:t>  </a:t>
            </a:r>
            <a:r>
              <a:rPr lang="en-US" dirty="0" err="1" smtClean="0">
                <a:latin typeface="+mj-lt"/>
              </a:rPr>
              <a:t>systema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SutonnyMJ" pitchFamily="2" charset="0"/>
              </a:rPr>
              <a:t>n‡Z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DcwË</a:t>
            </a:r>
            <a:r>
              <a:rPr lang="en-US" dirty="0" smtClean="0">
                <a:latin typeface="SutonnyMJ" pitchFamily="2" charset="0"/>
              </a:rPr>
              <a:t> ,</a:t>
            </a:r>
            <a:r>
              <a:rPr lang="en-US" dirty="0" err="1" smtClean="0">
                <a:latin typeface="SutonnyMJ" pitchFamily="2" charset="0"/>
              </a:rPr>
              <a:t>hvi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AvwfavwbK</a:t>
            </a:r>
            <a:r>
              <a:rPr lang="en-US" dirty="0" smtClean="0">
                <a:latin typeface="SutonnyMJ" pitchFamily="2" charset="0"/>
              </a:rPr>
              <a:t> A_© </a:t>
            </a:r>
            <a:r>
              <a:rPr lang="en-US" dirty="0" err="1" smtClean="0">
                <a:latin typeface="SutonnyMJ" pitchFamily="2" charset="0"/>
              </a:rPr>
              <a:t>ÓGKwU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mymsMwVZ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avivevwnK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cÖwµqvÓ</a:t>
            </a:r>
            <a:r>
              <a:rPr lang="en-US" dirty="0" smtClean="0">
                <a:latin typeface="SutonnyMJ" pitchFamily="2" charset="0"/>
              </a:rPr>
              <a:t>  | </a:t>
            </a:r>
            <a:r>
              <a:rPr lang="en-US" dirty="0" err="1" smtClean="0">
                <a:latin typeface="SutonnyMJ" pitchFamily="2" charset="0"/>
              </a:rPr>
              <a:t>mvaviY</a:t>
            </a:r>
            <a:r>
              <a:rPr lang="en-US" dirty="0" smtClean="0">
                <a:latin typeface="SutonnyMJ" pitchFamily="2" charset="0"/>
              </a:rPr>
              <a:t> A</a:t>
            </a:r>
            <a:r>
              <a:rPr lang="en-US" dirty="0" smtClean="0">
                <a:latin typeface="SutonnyMJ" pitchFamily="2" charset="0"/>
              </a:rPr>
              <a:t>‡_© wm‡÷g </a:t>
            </a:r>
            <a:r>
              <a:rPr lang="en-US" dirty="0" err="1" smtClean="0">
                <a:latin typeface="SutonnyMJ" pitchFamily="2" charset="0"/>
              </a:rPr>
              <a:t>ej‡Z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†</a:t>
            </a:r>
            <a:r>
              <a:rPr lang="en-US" dirty="0" err="1" smtClean="0">
                <a:latin typeface="SutonnyMJ" pitchFamily="2" charset="0"/>
              </a:rPr>
              <a:t>Kv‡bv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mgm¨v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mgvav‡bi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avivevwnK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Dcv`vb‡K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eySvq</a:t>
            </a:r>
            <a:r>
              <a:rPr lang="en-US" dirty="0" smtClean="0">
                <a:latin typeface="SutonnyMJ" pitchFamily="2" charset="0"/>
              </a:rPr>
              <a:t> |</a:t>
            </a:r>
          </a:p>
          <a:p>
            <a:r>
              <a:rPr lang="en-US" b="1" dirty="0" err="1" smtClean="0">
                <a:latin typeface="SutonnyMJ" pitchFamily="2" charset="0"/>
              </a:rPr>
              <a:t>Bbdi‡gkb</a:t>
            </a:r>
            <a:r>
              <a:rPr lang="en-US" b="1" dirty="0" smtClean="0">
                <a:latin typeface="SutonnyMJ" pitchFamily="2" charset="0"/>
              </a:rPr>
              <a:t> wm‡÷</a:t>
            </a:r>
            <a:r>
              <a:rPr lang="en-US" b="1" dirty="0" smtClean="0">
                <a:latin typeface="SutonnyMJ" pitchFamily="2" charset="0"/>
              </a:rPr>
              <a:t>g : </a:t>
            </a:r>
            <a:r>
              <a:rPr lang="en-US" dirty="0" err="1" smtClean="0">
                <a:latin typeface="SutonnyMJ" pitchFamily="2" charset="0"/>
              </a:rPr>
              <a:t>Bbdi‡gkb</a:t>
            </a:r>
            <a:r>
              <a:rPr lang="en-US" dirty="0" smtClean="0">
                <a:latin typeface="SutonnyMJ" pitchFamily="2" charset="0"/>
              </a:rPr>
              <a:t> wm‡÷</a:t>
            </a:r>
            <a:r>
              <a:rPr lang="en-US" dirty="0" smtClean="0">
                <a:latin typeface="SutonnyMJ" pitchFamily="2" charset="0"/>
              </a:rPr>
              <a:t>g </a:t>
            </a:r>
            <a:r>
              <a:rPr lang="en-US" dirty="0" err="1" smtClean="0">
                <a:latin typeface="SutonnyMJ" pitchFamily="2" charset="0"/>
              </a:rPr>
              <a:t>n‡jv</a:t>
            </a:r>
            <a:r>
              <a:rPr lang="en-US" dirty="0" smtClean="0">
                <a:latin typeface="SutonnyMJ" pitchFamily="2" charset="0"/>
              </a:rPr>
              <a:t>- </a:t>
            </a:r>
            <a:r>
              <a:rPr lang="en-US" dirty="0" err="1" smtClean="0">
                <a:latin typeface="SutonnyMJ" pitchFamily="2" charset="0"/>
              </a:rPr>
              <a:t>GKwU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we‡kl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ai‡bi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Kg©c×wZ</a:t>
            </a:r>
            <a:r>
              <a:rPr lang="en-US" dirty="0" smtClean="0">
                <a:latin typeface="SutonnyMJ" pitchFamily="2" charset="0"/>
              </a:rPr>
              <a:t> | </a:t>
            </a:r>
            <a:r>
              <a:rPr lang="en-US" dirty="0" err="1" smtClean="0">
                <a:latin typeface="SutonnyMJ" pitchFamily="2" charset="0"/>
              </a:rPr>
              <a:t>Bbdi‡gkb</a:t>
            </a:r>
            <a:r>
              <a:rPr lang="en-US" dirty="0" smtClean="0">
                <a:latin typeface="SutonnyMJ" pitchFamily="2" charset="0"/>
              </a:rPr>
              <a:t> wm‡÷g </a:t>
            </a:r>
            <a:r>
              <a:rPr lang="en-US" dirty="0" err="1" smtClean="0">
                <a:latin typeface="SutonnyMJ" pitchFamily="2" charset="0"/>
              </a:rPr>
              <a:t>n‡jv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Ggb</a:t>
            </a:r>
            <a:r>
              <a:rPr lang="en-US" dirty="0" smtClean="0">
                <a:latin typeface="SutonnyMJ" pitchFamily="2" charset="0"/>
              </a:rPr>
              <a:t> GK </a:t>
            </a:r>
            <a:r>
              <a:rPr lang="en-US" dirty="0" err="1" smtClean="0">
                <a:latin typeface="SutonnyMJ" pitchFamily="2" charset="0"/>
              </a:rPr>
              <a:t>ai‡bi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Kg©c×wZ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smtClean="0">
                <a:latin typeface="SutonnyMJ" pitchFamily="2" charset="0"/>
              </a:rPr>
              <a:t>, †h </a:t>
            </a:r>
            <a:r>
              <a:rPr lang="en-US" dirty="0" err="1" smtClean="0">
                <a:latin typeface="SutonnyMJ" pitchFamily="2" charset="0"/>
              </a:rPr>
              <a:t>A¨vKwUwfwUm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cÖ‡mwms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Gi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KvR‡K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DbœZ</a:t>
            </a:r>
            <a:r>
              <a:rPr lang="en-US" dirty="0" smtClean="0">
                <a:latin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</a:rPr>
              <a:t>K‡i</a:t>
            </a:r>
            <a:r>
              <a:rPr lang="en-US" dirty="0" smtClean="0">
                <a:latin typeface="SutonnyMJ" pitchFamily="2" charset="0"/>
              </a:rPr>
              <a:t> |</a:t>
            </a:r>
            <a:endParaRPr lang="en-US" b="1" dirty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136</TotalTime>
  <Words>258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Equity</vt:lpstr>
      <vt:lpstr>Aa¨vq :- 01</vt:lpstr>
      <vt:lpstr>Slide 2</vt:lpstr>
      <vt:lpstr>Slide 3</vt:lpstr>
      <vt:lpstr>1.1 wm‡÷g Ges Bbdi‡gkb wm‡÷g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Aa¨vq :- 01</dc:title>
  <dc:creator>IIST</dc:creator>
  <cp:lastModifiedBy>IIST</cp:lastModifiedBy>
  <cp:revision>21</cp:revision>
  <dcterms:created xsi:type="dcterms:W3CDTF">2023-03-19T09:20:11Z</dcterms:created>
  <dcterms:modified xsi:type="dcterms:W3CDTF">2023-03-22T03:59:30Z</dcterms:modified>
</cp:coreProperties>
</file>